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C21866FD-C376-4AB8-8B26-782EB9289919}">
          <p14:sldIdLst/>
        </p14:section>
        <p14:section name="Раздел без заголовка" id="{05656CF4-B918-4CE4-B948-A93B92DBF77D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18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07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8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81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3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1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37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6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0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5C536A8-6CF2-4ABA-885A-5B140C5674AC}" type="datetimeFigureOut">
              <a:rPr lang="ru-RU" smtClean="0"/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63A0816-9E1B-4552-A45D-84DE4E99D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1107" y="431186"/>
            <a:ext cx="6367266" cy="738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5874" y="1757890"/>
            <a:ext cx="3577731" cy="376178"/>
          </a:xfrm>
        </p:spPr>
        <p:txBody>
          <a:bodyPr>
            <a:noAutofit/>
          </a:bodyPr>
          <a:lstStyle/>
          <a:p>
            <a:r>
              <a:rPr lang="ru-RU" sz="48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Директор</a:t>
            </a:r>
            <a:r>
              <a:rPr lang="ru-RU" sz="2000" dirty="0" smtClean="0"/>
              <a:t> </a:t>
            </a:r>
            <a:r>
              <a:rPr lang="ru-RU" sz="3200" dirty="0" smtClean="0"/>
              <a:t>учебного центра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94744" y="1261640"/>
            <a:ext cx="11575" cy="555585"/>
          </a:xfrm>
          <a:prstGeom prst="straightConnector1">
            <a:avLst/>
          </a:prstGeom>
          <a:ln>
            <a:noFill/>
            <a:tailEnd type="triangle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35566" y="3351124"/>
            <a:ext cx="311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Заведующий учебной частью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0237" y="4263514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Офис менеджер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0185" y="5377879"/>
            <a:ext cx="289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Преподавательский состав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5352307" y="1309115"/>
            <a:ext cx="664367" cy="375701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590566" y="2882096"/>
            <a:ext cx="187851" cy="469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600813" y="3852086"/>
            <a:ext cx="187851" cy="37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590566" y="4823881"/>
            <a:ext cx="187851" cy="553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3533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35</TotalTime>
  <Words>11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Corbel</vt:lpstr>
      <vt:lpstr>Базис</vt:lpstr>
      <vt:lpstr>Учредитель</vt:lpstr>
    </vt:vector>
  </TitlesOfParts>
  <Company>UC MIG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Учредитель</dc:title>
  <dc:creator>Ass</dc:creator>
  <cp:lastModifiedBy>Ass</cp:lastModifiedBy>
  <cp:revision>3</cp:revision>
  <dcterms:created xsi:type="dcterms:W3CDTF">2023-08-14T11:01:28Z</dcterms:created>
  <dcterms:modified xsi:type="dcterms:W3CDTF">2023-08-14T11:36:53Z</dcterms:modified>
</cp:coreProperties>
</file>